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A006ADB-D2D2-48C0-ACB3-55CF0BC68DBB}" type="datetimeFigureOut">
              <a:rPr lang="en-US" smtClean="0"/>
              <a:pPr/>
              <a:t>8/28/2008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05DA28F-C95C-40D9-BC12-71572D69BE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006ADB-D2D2-48C0-ACB3-55CF0BC68DBB}" type="datetimeFigureOut">
              <a:rPr lang="en-US" smtClean="0"/>
              <a:pPr/>
              <a:t>8/28/2008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5DA28F-C95C-40D9-BC12-71572D69BE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006ADB-D2D2-48C0-ACB3-55CF0BC68DBB}" type="datetimeFigureOut">
              <a:rPr lang="en-US" smtClean="0"/>
              <a:pPr/>
              <a:t>8/28/2008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5DA28F-C95C-40D9-BC12-71572D69BE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006ADB-D2D2-48C0-ACB3-55CF0BC68DBB}" type="datetimeFigureOut">
              <a:rPr lang="en-US" smtClean="0"/>
              <a:pPr/>
              <a:t>8/28/2008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5DA28F-C95C-40D9-BC12-71572D69BE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006ADB-D2D2-48C0-ACB3-55CF0BC68DBB}" type="datetimeFigureOut">
              <a:rPr lang="en-US" smtClean="0"/>
              <a:pPr/>
              <a:t>8/28/2008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5DA28F-C95C-40D9-BC12-71572D69BE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006ADB-D2D2-48C0-ACB3-55CF0BC68DBB}" type="datetimeFigureOut">
              <a:rPr lang="en-US" smtClean="0"/>
              <a:pPr/>
              <a:t>8/28/2008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5DA28F-C95C-40D9-BC12-71572D69BE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006ADB-D2D2-48C0-ACB3-55CF0BC68DBB}" type="datetimeFigureOut">
              <a:rPr lang="en-US" smtClean="0"/>
              <a:pPr/>
              <a:t>8/28/2008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5DA28F-C95C-40D9-BC12-71572D69BE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006ADB-D2D2-48C0-ACB3-55CF0BC68DBB}" type="datetimeFigureOut">
              <a:rPr lang="en-US" smtClean="0"/>
              <a:pPr/>
              <a:t>8/28/2008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5DA28F-C95C-40D9-BC12-71572D69BE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006ADB-D2D2-48C0-ACB3-55CF0BC68DBB}" type="datetimeFigureOut">
              <a:rPr lang="en-US" smtClean="0"/>
              <a:pPr/>
              <a:t>8/28/2008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5DA28F-C95C-40D9-BC12-71572D69BE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A006ADB-D2D2-48C0-ACB3-55CF0BC68DBB}" type="datetimeFigureOut">
              <a:rPr lang="en-US" smtClean="0"/>
              <a:pPr/>
              <a:t>8/28/2008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05DA28F-C95C-40D9-BC12-71572D69BE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A006ADB-D2D2-48C0-ACB3-55CF0BC68DBB}" type="datetimeFigureOut">
              <a:rPr lang="en-US" smtClean="0"/>
              <a:pPr/>
              <a:t>8/28/2008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05DA28F-C95C-40D9-BC12-71572D69BE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A006ADB-D2D2-48C0-ACB3-55CF0BC68DBB}" type="datetimeFigureOut">
              <a:rPr lang="en-US" smtClean="0"/>
              <a:pPr/>
              <a:t>8/28/2008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05DA28F-C95C-40D9-BC12-71572D69BE6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Types of data:</a:t>
            </a:r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Discrete data -</a:t>
            </a:r>
            <a:r>
              <a:rPr lang="en-US"/>
              <a:t> the number of possible values is either finite or countable.</a:t>
            </a:r>
          </a:p>
          <a:p>
            <a:endParaRPr lang="en-US"/>
          </a:p>
          <a:p>
            <a:pPr>
              <a:buFont typeface="Wingdings" pitchFamily="2" charset="2"/>
              <a:buNone/>
            </a:pPr>
            <a:endParaRPr lang="en-US"/>
          </a:p>
          <a:p>
            <a:pPr>
              <a:buFont typeface="Wingdings" pitchFamily="2" charset="2"/>
              <a:buNone/>
            </a:pPr>
            <a:endParaRPr lang="en-US"/>
          </a:p>
          <a:p>
            <a:pPr>
              <a:buFont typeface="Wingdings" pitchFamily="2" charset="2"/>
              <a:buNone/>
            </a:pPr>
            <a:endParaRPr lang="en-US"/>
          </a:p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Types of data:</a:t>
            </a: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Discrete data -</a:t>
            </a:r>
            <a:r>
              <a:rPr lang="en-US"/>
              <a:t> the number of possible values is either finite or countable.</a:t>
            </a:r>
          </a:p>
          <a:p>
            <a:endParaRPr lang="en-US"/>
          </a:p>
          <a:p>
            <a:pPr>
              <a:buFont typeface="Wingdings" pitchFamily="2" charset="2"/>
              <a:buNone/>
            </a:pPr>
            <a:endParaRPr lang="en-US"/>
          </a:p>
          <a:p>
            <a:r>
              <a:rPr lang="en-US" b="1"/>
              <a:t>Continuous data – </a:t>
            </a:r>
            <a:r>
              <a:rPr lang="en-US"/>
              <a:t>the number of possible values are infinite and cover a range of values without gaps or interruptions</a:t>
            </a:r>
          </a:p>
          <a:p>
            <a:pPr>
              <a:buFont typeface="Wingdings" pitchFamily="2" charset="2"/>
              <a:buNone/>
            </a:pPr>
            <a:endParaRPr lang="en-US"/>
          </a:p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1"/>
            <a:ext cx="7772400" cy="2896562"/>
          </a:xfrm>
        </p:spPr>
        <p:txBody>
          <a:bodyPr>
            <a:normAutofit/>
          </a:bodyPr>
          <a:lstStyle/>
          <a:p>
            <a:r>
              <a:rPr lang="en-US" dirty="0" smtClean="0"/>
              <a:t>There are 3 kinds of lies:  lies, damned lies, and statistics.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- Benjamin Disraeli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1"/>
            <a:ext cx="7772400" cy="2896562"/>
          </a:xfrm>
        </p:spPr>
        <p:txBody>
          <a:bodyPr>
            <a:normAutofit/>
          </a:bodyPr>
          <a:lstStyle/>
          <a:p>
            <a:r>
              <a:rPr lang="en-US" dirty="0" smtClean="0"/>
              <a:t>Figures don’t lie; liars figure.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-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44</TotalTime>
  <Words>82</Words>
  <Application>Microsoft Office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Concourse</vt:lpstr>
      <vt:lpstr>Types of data:</vt:lpstr>
      <vt:lpstr>Types of data:</vt:lpstr>
      <vt:lpstr>There are 3 kinds of lies:  lies, damned lies, and statistics.</vt:lpstr>
      <vt:lpstr>Figures don’t lie; liars figure.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There are 3 kinds of lies:  lies, damned lies, and statistics.</dc:title>
  <dc:creator>marywilson</dc:creator>
  <cp:lastModifiedBy>marywilson</cp:lastModifiedBy>
  <cp:revision>2</cp:revision>
  <dcterms:created xsi:type="dcterms:W3CDTF">2007-08-31T14:25:25Z</dcterms:created>
  <dcterms:modified xsi:type="dcterms:W3CDTF">2008-08-28T13:00:36Z</dcterms:modified>
</cp:coreProperties>
</file>